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sldIdLst>
    <p:sldId id="3863" r:id="rId4"/>
    <p:sldId id="3889" r:id="rId6"/>
    <p:sldId id="3890" r:id="rId7"/>
    <p:sldId id="313" r:id="rId8"/>
    <p:sldId id="3891" r:id="rId9"/>
    <p:sldId id="3874" r:id="rId10"/>
    <p:sldId id="287" r:id="rId11"/>
    <p:sldId id="280" r:id="rId12"/>
    <p:sldId id="321" r:id="rId13"/>
    <p:sldId id="304" r:id="rId14"/>
    <p:sldId id="3882" r:id="rId15"/>
    <p:sldId id="275" r:id="rId16"/>
    <p:sldId id="316" r:id="rId17"/>
    <p:sldId id="3915" r:id="rId18"/>
    <p:sldId id="3892" r:id="rId19"/>
    <p:sldId id="3923" r:id="rId20"/>
    <p:sldId id="3894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91135"/>
    <a:srgbClr val="E6E6E6"/>
    <a:srgbClr val="FB8CAD"/>
    <a:srgbClr val="FFD0A4"/>
    <a:srgbClr val="F38F4B"/>
    <a:srgbClr val="D83D00"/>
    <a:srgbClr val="FFFFFF"/>
    <a:srgbClr val="272624"/>
    <a:srgbClr val="FDFDFD"/>
    <a:srgbClr val="F4D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5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066DFD-D77D-44AB-A44B-39D08D7894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38E41-6C6D-4B56-860F-2B48E12736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1316C-3D54-439B-9175-227A00B8C0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510242" y="410784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3409188" y="473562"/>
            <a:ext cx="2840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Montserrat" charset="0"/>
              </a:rPr>
              <a:t>WRITE HEREYOUR TITLE</a:t>
            </a:r>
            <a:endParaRPr lang="en-US" altLang="zh-CN" sz="1200" b="0" spc="3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Montserrat" charset="0"/>
            </a:endParaRPr>
          </a:p>
        </p:txBody>
      </p:sp>
      <p:sp>
        <p:nvSpPr>
          <p:cNvPr id="8" name="等腰三角形 7"/>
          <p:cNvSpPr/>
          <p:nvPr userDrawn="1"/>
        </p:nvSpPr>
        <p:spPr>
          <a:xfrm>
            <a:off x="-660486" y="-181154"/>
            <a:ext cx="1450109" cy="1108363"/>
          </a:xfrm>
          <a:prstGeom prst="triangle">
            <a:avLst/>
          </a:prstGeom>
          <a:solidFill>
            <a:schemeClr val="accent2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61290" y="157282"/>
            <a:ext cx="1076863" cy="1084922"/>
          </a:xfrm>
          <a:prstGeom prst="ellipse">
            <a:avLst/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690113" y="-94891"/>
            <a:ext cx="690113" cy="145786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flipV="1">
            <a:off x="-408317" y="-316302"/>
            <a:ext cx="891396" cy="3163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510242" y="410784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3409188" y="473562"/>
            <a:ext cx="2840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Montserrat" charset="0"/>
              </a:rPr>
              <a:t>WRITE HEREYOUR TITLE</a:t>
            </a:r>
            <a:endParaRPr lang="en-US" altLang="zh-CN" sz="1200" b="0" spc="3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Montserrat" charset="0"/>
            </a:endParaRPr>
          </a:p>
        </p:txBody>
      </p:sp>
      <p:sp>
        <p:nvSpPr>
          <p:cNvPr id="8" name="等腰三角形 7"/>
          <p:cNvSpPr/>
          <p:nvPr userDrawn="1"/>
        </p:nvSpPr>
        <p:spPr>
          <a:xfrm>
            <a:off x="-660486" y="-181154"/>
            <a:ext cx="1450109" cy="1108363"/>
          </a:xfrm>
          <a:prstGeom prst="triangle">
            <a:avLst/>
          </a:prstGeom>
          <a:solidFill>
            <a:schemeClr val="accent2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61290" y="157282"/>
            <a:ext cx="1076863" cy="1084922"/>
          </a:xfrm>
          <a:prstGeom prst="ellipse">
            <a:avLst/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690113" y="-94891"/>
            <a:ext cx="690113" cy="145786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flipV="1">
            <a:off x="-408317" y="-316302"/>
            <a:ext cx="891396" cy="3163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1683" r="6247" b="37509"/>
          <a:stretch>
            <a:fillRect/>
          </a:stretch>
        </p:blipFill>
        <p:spPr>
          <a:xfrm>
            <a:off x="-1" y="-7621"/>
            <a:ext cx="12192001" cy="6872483"/>
          </a:xfrm>
          <a:prstGeom prst="rect">
            <a:avLst/>
          </a:prstGeom>
        </p:spPr>
      </p:pic>
      <p:pic>
        <p:nvPicPr>
          <p:cNvPr id="11" name="绿色通道 gerrn shanne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19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52525" y="857250"/>
            <a:ext cx="609600" cy="6096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185035" y="3044190"/>
            <a:ext cx="798893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600" b="1" i="1" spc="394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System</a:t>
            </a:r>
            <a:endParaRPr lang="en-US" altLang="zh-CN" sz="60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经典圆体简" panose="02010609000101010101" pitchFamily="49" charset="-122"/>
              <a:sym typeface="Source Han Sans HW SC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66340" y="1775460"/>
            <a:ext cx="8077835" cy="11068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i="1" spc="394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 Waste Recycling</a:t>
            </a:r>
            <a:endParaRPr lang="zh-CN" altLang="en-US" sz="6600" b="1" i="1" spc="394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75905" y="5359400"/>
            <a:ext cx="3827780" cy="899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By Wonder Four</a:t>
            </a:r>
            <a:endParaRPr lang="en-US" altLang="zh-CN" sz="36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7" grpId="0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7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315" y="1065530"/>
            <a:ext cx="5346700" cy="508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8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620" y="886460"/>
            <a:ext cx="6897370" cy="5536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2180" y="901065"/>
            <a:ext cx="5440045" cy="5810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2210" y="913130"/>
            <a:ext cx="5275580" cy="5568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-2147482576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7890" y="1264285"/>
            <a:ext cx="5316855" cy="5288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7113" r="6247" b="4475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1223819" y="2600035"/>
            <a:ext cx="1657927" cy="1657927"/>
          </a:xfrm>
          <a:prstGeom prst="diamond">
            <a:avLst/>
          </a:prstGeom>
          <a:solidFill>
            <a:srgbClr val="091135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3" name="矩形 32"/>
          <p:cNvSpPr/>
          <p:nvPr/>
        </p:nvSpPr>
        <p:spPr>
          <a:xfrm flipV="1">
            <a:off x="2055091" y="4226097"/>
            <a:ext cx="96381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83990" y="2918318"/>
            <a:ext cx="31864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In </a:t>
            </a:r>
            <a:r>
              <a:rPr lang="en-US" altLang="zh-CN" sz="48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summary</a:t>
            </a:r>
            <a:endParaRPr lang="en-US" altLang="zh-CN" sz="48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33007" y="2825490"/>
            <a:ext cx="16783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03</a:t>
            </a:r>
            <a:endParaRPr lang="zh-CN" altLang="en-US" sz="6600" i="1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7113" r="6247" b="4475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85925" y="2684780"/>
            <a:ext cx="8622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The procedure needs to be improved and we will continue to improve it.  </a:t>
            </a:r>
            <a:endParaRPr lang="en-US" altLang="zh-CN" sz="40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1683" r="6247" b="37509"/>
          <a:stretch>
            <a:fillRect/>
          </a:stretch>
        </p:blipFill>
        <p:spPr>
          <a:xfrm>
            <a:off x="-1" y="-1"/>
            <a:ext cx="12192001" cy="68724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52552" y="2695255"/>
            <a:ext cx="3841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经典圆体简" panose="02010609000101010101" pitchFamily="49" charset="-122"/>
                <a:sym typeface="Source Han Sans HW SC" panose="020F0502020204030204"/>
              </a:rPr>
              <a:t>THANKS~</a:t>
            </a:r>
            <a:endParaRPr lang="zh-CN" altLang="en-US" sz="60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经典圆体简" panose="02010609000101010101" pitchFamily="49" charset="-122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7113" r="6247" b="4475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98495" y="3100705"/>
            <a:ext cx="31388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Demand analysis</a:t>
            </a:r>
            <a:endParaRPr lang="en-US" altLang="zh-CN" sz="2000" spc="3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26016" y="3288092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1336" y="3131417"/>
            <a:ext cx="414020" cy="3683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kumimoji="1" lang="en-US" altLang="zh-CN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01</a:t>
            </a:r>
            <a:endParaRPr lang="zh-CN" altLang="en-US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135253" y="4509897"/>
            <a:ext cx="133560" cy="1335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365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61049" y="4392592"/>
            <a:ext cx="414020" cy="3683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03</a:t>
            </a:r>
            <a:endParaRPr lang="en-US" altLang="zh-CN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78015" y="3170555"/>
            <a:ext cx="509270" cy="3683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kumimoji="1" lang="en-US" altLang="zh-CN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02</a:t>
            </a:r>
            <a:endParaRPr lang="zh-CN" altLang="en-US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81095" y="4368800"/>
            <a:ext cx="18853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spc="3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In summary</a:t>
            </a:r>
            <a:endParaRPr lang="en-US" altLang="zh-CN" sz="2000" spc="3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78115" y="3131185"/>
            <a:ext cx="30054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spc="3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Function realization</a:t>
            </a:r>
            <a:endParaRPr lang="en-US" altLang="zh-CN" sz="2000" spc="3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1930400" y="3057236"/>
            <a:ext cx="544945" cy="544945"/>
          </a:xfrm>
          <a:prstGeom prst="diamond">
            <a:avLst/>
          </a:prstGeom>
          <a:solidFill>
            <a:srgbClr val="091135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1930574" y="4303914"/>
            <a:ext cx="544945" cy="544945"/>
          </a:xfrm>
          <a:prstGeom prst="diamond">
            <a:avLst/>
          </a:prstGeom>
          <a:solidFill>
            <a:srgbClr val="091135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7" name="菱形 26"/>
          <p:cNvSpPr/>
          <p:nvPr/>
        </p:nvSpPr>
        <p:spPr>
          <a:xfrm>
            <a:off x="6337185" y="3062777"/>
            <a:ext cx="544945" cy="544945"/>
          </a:xfrm>
          <a:prstGeom prst="diamond">
            <a:avLst/>
          </a:prstGeom>
          <a:solidFill>
            <a:srgbClr val="091135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56143" y="2927927"/>
            <a:ext cx="9725891" cy="8035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06944" y="4174837"/>
            <a:ext cx="9725891" cy="7707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41270" y="1688601"/>
            <a:ext cx="699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spc="394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CONTENT</a:t>
            </a:r>
            <a:endParaRPr lang="zh-CN" altLang="en-US" sz="5400" spc="394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7113" r="6247" b="4475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1223819" y="2600035"/>
            <a:ext cx="1657927" cy="1657927"/>
          </a:xfrm>
          <a:prstGeom prst="diamond">
            <a:avLst/>
          </a:prstGeom>
          <a:solidFill>
            <a:srgbClr val="091135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3" name="矩形 32"/>
          <p:cNvSpPr/>
          <p:nvPr/>
        </p:nvSpPr>
        <p:spPr>
          <a:xfrm flipV="1">
            <a:off x="2055091" y="4226097"/>
            <a:ext cx="96381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11930" y="3026410"/>
            <a:ext cx="5723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Demand analysis</a:t>
            </a:r>
            <a:endParaRPr lang="en-US" altLang="zh-CN" sz="54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33007" y="2825490"/>
            <a:ext cx="16783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01</a:t>
            </a:r>
            <a:endParaRPr lang="zh-CN" altLang="en-US" sz="6600" i="1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Slíďè"/>
          <p:cNvSpPr txBox="1"/>
          <p:nvPr/>
        </p:nvSpPr>
        <p:spPr bwMode="auto">
          <a:xfrm>
            <a:off x="851535" y="1938655"/>
            <a:ext cx="9877425" cy="358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0000" lnSpcReduction="20000"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In recent years, China's economy has developed rapidly, but our environment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pollution has been a big problem, the protection of the environment has become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a major concern. For example, waste batteries, if being discarded at will, will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cause serious harm to human beings. And waste plastic, if being discarded at will,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will lead to crop loss because it needs a very long time to dissolve. What's more,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if plastic is eaten by animals, it will make animals ill and dead. Therefore, the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 waste recycling system can not only achieve the recycling of resources, but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lt"/>
                <a:sym typeface="Source Han Sans HW SC" panose="020F0502020204030204"/>
              </a:rPr>
              <a:t>also protect the environment.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lt"/>
              <a:sym typeface="Source Han Sans HW SC" panose="020F050202020403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7113" r="6247" b="4475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601200" y="-495300"/>
            <a:ext cx="1762125" cy="495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1223819" y="2600035"/>
            <a:ext cx="1657927" cy="1657927"/>
          </a:xfrm>
          <a:prstGeom prst="diamond">
            <a:avLst/>
          </a:prstGeom>
          <a:solidFill>
            <a:srgbClr val="091135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3" name="矩形 32"/>
          <p:cNvSpPr/>
          <p:nvPr/>
        </p:nvSpPr>
        <p:spPr>
          <a:xfrm flipV="1">
            <a:off x="2055091" y="4226097"/>
            <a:ext cx="96381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63035" y="2967990"/>
            <a:ext cx="5821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微软雅黑" panose="020B0503020204020204" charset="-122"/>
                <a:sym typeface="Source Han Sans HW SC" panose="020F0502020204030204"/>
              </a:rPr>
              <a:t>Function realization</a:t>
            </a:r>
            <a:endParaRPr lang="en-US" altLang="zh-CN" sz="5400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cs typeface="微软雅黑" panose="020B0503020204020204" charset="-122"/>
              <a:sym typeface="Source Han Sans HW SC" panose="020F0502020204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33007" y="2825490"/>
            <a:ext cx="16783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02</a:t>
            </a:r>
            <a:endParaRPr lang="zh-CN" altLang="en-US" sz="6600" i="1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455" y="763270"/>
            <a:ext cx="9365615" cy="541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1007745"/>
            <a:ext cx="4635500" cy="562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7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610" y="1276985"/>
            <a:ext cx="5291455" cy="491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69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185" y="979805"/>
            <a:ext cx="6785610" cy="5592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7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8005" y="1040765"/>
            <a:ext cx="6015990" cy="5188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1480820" y="364490"/>
            <a:ext cx="4959350" cy="539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FIRST_PUBLISH" val="1"/>
  <p:tag name="ISPRING_PRESENTATION_TITLE" val="419"/>
</p:tagLst>
</file>

<file path=ppt/theme/theme1.xml><?xml version="1.0" encoding="utf-8"?>
<a:theme xmlns:a="http://schemas.openxmlformats.org/drawingml/2006/main" name="千图网海量PPT模板www.58pic.com ​​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067"/>
      </a:accent1>
      <a:accent2>
        <a:srgbClr val="1F3067"/>
      </a:accent2>
      <a:accent3>
        <a:srgbClr val="1F3067"/>
      </a:accent3>
      <a:accent4>
        <a:srgbClr val="1F3067"/>
      </a:accent4>
      <a:accent5>
        <a:srgbClr val="1F3067"/>
      </a:accent5>
      <a:accent6>
        <a:srgbClr val="1F3067"/>
      </a:accent6>
      <a:hlink>
        <a:srgbClr val="1F3067"/>
      </a:hlink>
      <a:folHlink>
        <a:srgbClr val="1F306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 ​​">
  <a:themeElements>
    <a:clrScheme name="自定义 1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067"/>
      </a:accent1>
      <a:accent2>
        <a:srgbClr val="1F3067"/>
      </a:accent2>
      <a:accent3>
        <a:srgbClr val="1F3067"/>
      </a:accent3>
      <a:accent4>
        <a:srgbClr val="1F3067"/>
      </a:accent4>
      <a:accent5>
        <a:srgbClr val="1F3067"/>
      </a:accent5>
      <a:accent6>
        <a:srgbClr val="1F3067"/>
      </a:accent6>
      <a:hlink>
        <a:srgbClr val="1F3067"/>
      </a:hlink>
      <a:folHlink>
        <a:srgbClr val="1F306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WPS 演示</Application>
  <PresentationFormat>宽屏</PresentationFormat>
  <Paragraphs>45</Paragraphs>
  <Slides>17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2" baseType="lpstr">
      <vt:lpstr>Arial</vt:lpstr>
      <vt:lpstr>宋体</vt:lpstr>
      <vt:lpstr>Wingdings</vt:lpstr>
      <vt:lpstr>庞门正道标题体</vt:lpstr>
      <vt:lpstr>Montserrat</vt:lpstr>
      <vt:lpstr>Source Han Sans HW SC</vt:lpstr>
      <vt:lpstr>PangMenZhengDao</vt:lpstr>
      <vt:lpstr>Calibri</vt:lpstr>
      <vt:lpstr>经典圆体简</vt:lpstr>
      <vt:lpstr>微软雅黑</vt:lpstr>
      <vt:lpstr>Helvetica Neue Light</vt:lpstr>
      <vt:lpstr>Lato Light</vt:lpstr>
      <vt:lpstr>MS PGothic</vt:lpstr>
      <vt:lpstr>Source Sans Pro Light</vt:lpstr>
      <vt:lpstr>等线</vt:lpstr>
      <vt:lpstr>Arial Unicode MS</vt:lpstr>
      <vt:lpstr>等线 Light</vt:lpstr>
      <vt:lpstr>Calibri</vt:lpstr>
      <vt:lpstr>Segoe Print</vt:lpstr>
      <vt:lpstr>Bahnschrift</vt:lpstr>
      <vt:lpstr>Segoe Script</vt:lpstr>
      <vt:lpstr>Comic Sans MS</vt:lpstr>
      <vt:lpstr>仿宋</vt:lpstr>
      <vt:lpstr>千图网海量PPT模板www.58pic.com ​​</vt:lpstr>
      <vt:lpstr>1_千图网海量PPT模板www.58pic.com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419</dc:title>
  <dc:creator>asus</dc:creator>
  <cp:lastModifiedBy>czely</cp:lastModifiedBy>
  <cp:revision>79</cp:revision>
  <dcterms:created xsi:type="dcterms:W3CDTF">2018-04-10T04:31:00Z</dcterms:created>
  <dcterms:modified xsi:type="dcterms:W3CDTF">2019-05-23T13:45:35Z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